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1" r:id="rId5"/>
    <p:sldId id="272" r:id="rId6"/>
    <p:sldId id="273" r:id="rId7"/>
    <p:sldId id="274" r:id="rId8"/>
    <p:sldId id="275" r:id="rId9"/>
    <p:sldId id="256" r:id="rId10"/>
    <p:sldId id="257" r:id="rId11"/>
    <p:sldId id="258" r:id="rId12"/>
    <p:sldId id="278" r:id="rId13"/>
    <p:sldId id="279" r:id="rId14"/>
    <p:sldId id="280" r:id="rId15"/>
    <p:sldId id="262" r:id="rId16"/>
    <p:sldId id="263" r:id="rId17"/>
    <p:sldId id="266" r:id="rId18"/>
    <p:sldId id="267" r:id="rId19"/>
    <p:sldId id="268" r:id="rId20"/>
    <p:sldId id="260" r:id="rId21"/>
    <p:sldId id="265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85" d="100"/>
          <a:sy n="85" d="100"/>
        </p:scale>
        <p:origin x="774" y="114"/>
      </p:cViewPr>
      <p:guideLst/>
    </p:cSldViewPr>
  </p:slideViewPr>
  <p:outlineViewPr>
    <p:cViewPr>
      <p:scale>
        <a:sx n="33" d="100"/>
        <a:sy n="33" d="100"/>
      </p:scale>
      <p:origin x="0" y="-67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sworth, Tricia" userId="01d6a956-2361-406b-8257-931c99b3a1b5" providerId="ADAL" clId="{1CE79A16-54E6-4CB8-906C-7842071A4F6A}"/>
    <pc:docChg chg="delSld">
      <pc:chgData name="Ellsworth, Tricia" userId="01d6a956-2361-406b-8257-931c99b3a1b5" providerId="ADAL" clId="{1CE79A16-54E6-4CB8-906C-7842071A4F6A}" dt="2021-03-23T19:21:59.227" v="0" actId="2696"/>
      <pc:docMkLst>
        <pc:docMk/>
      </pc:docMkLst>
      <pc:sldChg chg="del">
        <pc:chgData name="Ellsworth, Tricia" userId="01d6a956-2361-406b-8257-931c99b3a1b5" providerId="ADAL" clId="{1CE79A16-54E6-4CB8-906C-7842071A4F6A}" dt="2021-03-23T19:21:59.227" v="0" actId="2696"/>
        <pc:sldMkLst>
          <pc:docMk/>
          <pc:sldMk cId="1368588667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47875E92-7EAA-4762-B0B2-C680F2BA30E2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F91125F-549B-4EA6-9D3E-3713FDEBCAF0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513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5E92-7EAA-4762-B0B2-C680F2BA30E2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125F-549B-4EA6-9D3E-3713FDEB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3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7875E92-7EAA-4762-B0B2-C680F2BA30E2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F91125F-549B-4EA6-9D3E-3713FDEBCAF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81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5E92-7EAA-4762-B0B2-C680F2BA30E2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125F-549B-4EA6-9D3E-3713FDEB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7875E92-7EAA-4762-B0B2-C680F2BA30E2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F91125F-549B-4EA6-9D3E-3713FDEBCAF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647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5E92-7EAA-4762-B0B2-C680F2BA30E2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125F-549B-4EA6-9D3E-3713FDEB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0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5E92-7EAA-4762-B0B2-C680F2BA30E2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125F-549B-4EA6-9D3E-3713FDEB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6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5E92-7EAA-4762-B0B2-C680F2BA30E2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125F-549B-4EA6-9D3E-3713FDEB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7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5E92-7EAA-4762-B0B2-C680F2BA30E2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125F-549B-4EA6-9D3E-3713FDEB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495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7875E92-7EAA-4762-B0B2-C680F2BA30E2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F91125F-549B-4EA6-9D3E-3713FDEB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829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47875E92-7EAA-4762-B0B2-C680F2BA30E2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F91125F-549B-4EA6-9D3E-3713FDEB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8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7875E92-7EAA-4762-B0B2-C680F2BA30E2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F91125F-549B-4EA6-9D3E-3713FDEBCAF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48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areerzone.ny.gov/views/careerzone/index.js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Finishing </a:t>
            </a:r>
            <a:br>
              <a:rPr lang="en-US" sz="4400" b="1" dirty="0"/>
            </a:br>
            <a:r>
              <a:rPr lang="en-US" sz="4400" b="1" dirty="0"/>
              <a:t>Your Career Portfolio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on </a:t>
            </a:r>
            <a:r>
              <a:rPr lang="en-US" sz="2800">
                <a:hlinkClick r:id="rId2"/>
              </a:rPr>
              <a:t>careerzone.ny.gov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1026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356" y="4232157"/>
            <a:ext cx="2778747" cy="73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63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714" y="-8114"/>
            <a:ext cx="10515600" cy="1325563"/>
          </a:xfrm>
        </p:spPr>
        <p:txBody>
          <a:bodyPr/>
          <a:lstStyle/>
          <a:p>
            <a:r>
              <a:rPr lang="en-US" b="1" dirty="0"/>
              <a:t>Work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207" y="65466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At the bottom left:  Add New Work Experience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Look at your Personal Data Form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Add in all of your information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2" t="33964" r="3146" b="18026"/>
          <a:stretch/>
        </p:blipFill>
        <p:spPr>
          <a:xfrm>
            <a:off x="192155" y="2138327"/>
            <a:ext cx="11653481" cy="4214480"/>
          </a:xfrm>
          <a:prstGeom prst="rect">
            <a:avLst/>
          </a:prstGeom>
        </p:spPr>
      </p:pic>
      <p:pic>
        <p:nvPicPr>
          <p:cNvPr id="6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63521"/>
            <a:ext cx="1911885" cy="50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86383" y="5149045"/>
            <a:ext cx="1498824" cy="5767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4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035" t="15171" r="3270" b="8247"/>
          <a:stretch/>
        </p:blipFill>
        <p:spPr>
          <a:xfrm>
            <a:off x="1662722" y="2278120"/>
            <a:ext cx="10062968" cy="4527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246" y="-61478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Work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777" y="557020"/>
            <a:ext cx="10546080" cy="175510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Add in as much information as you can.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Make sure to fill in all of the required information at the </a:t>
            </a:r>
            <a:r>
              <a:rPr lang="en-US" sz="2000" b="1" dirty="0"/>
              <a:t>yellow</a:t>
            </a:r>
            <a:r>
              <a:rPr lang="en-US" sz="2000" dirty="0"/>
              <a:t> </a:t>
            </a:r>
            <a:r>
              <a:rPr lang="en-US" sz="2000" b="1" dirty="0"/>
              <a:t>bullets</a:t>
            </a:r>
            <a:r>
              <a:rPr lang="en-US" sz="20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Add Work Experience for each job you have had (paid or unpaid).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Keep saving every time you input information.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Click Next…</a:t>
            </a:r>
          </a:p>
        </p:txBody>
      </p:sp>
      <p:sp>
        <p:nvSpPr>
          <p:cNvPr id="7" name="Oval 6"/>
          <p:cNvSpPr/>
          <p:nvPr/>
        </p:nvSpPr>
        <p:spPr>
          <a:xfrm>
            <a:off x="10974846" y="6270171"/>
            <a:ext cx="854845" cy="5355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63521"/>
            <a:ext cx="1911885" cy="50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35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52" y="0"/>
            <a:ext cx="11286308" cy="156071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Work Experience - Work Details </a:t>
            </a:r>
            <a:br>
              <a:rPr lang="en-US" dirty="0"/>
            </a:br>
            <a:r>
              <a:rPr lang="en-US" sz="3600" dirty="0"/>
              <a:t>-Input all information marked with Yellow Bullets to the best of your ability.</a:t>
            </a:r>
            <a:br>
              <a:rPr lang="en-US" sz="3600" dirty="0"/>
            </a:br>
            <a:r>
              <a:rPr lang="en-US" sz="3600" dirty="0"/>
              <a:t>-Click SAVE, then NEXT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38" t="37233" r="2880" b="5267"/>
          <a:stretch/>
        </p:blipFill>
        <p:spPr>
          <a:xfrm>
            <a:off x="509452" y="2377440"/>
            <a:ext cx="10994571" cy="351390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7292" r="1431" b="7220"/>
          <a:stretch/>
        </p:blipFill>
        <p:spPr>
          <a:xfrm>
            <a:off x="509452" y="2103310"/>
            <a:ext cx="11286307" cy="465146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476411" y="6296297"/>
            <a:ext cx="574766" cy="404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968444" y="6291941"/>
            <a:ext cx="574766" cy="404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areerZone Logo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0"/>
            <a:ext cx="1911885" cy="5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75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630"/>
            <a:ext cx="11344003" cy="156071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Work Experience </a:t>
            </a:r>
            <a:r>
              <a:rPr lang="en-US" dirty="0"/>
              <a:t>- Work Details Continued</a:t>
            </a:r>
            <a:br>
              <a:rPr lang="en-US" dirty="0"/>
            </a:br>
            <a:r>
              <a:rPr lang="en-US" sz="4000" dirty="0"/>
              <a:t>- </a:t>
            </a:r>
            <a:r>
              <a:rPr lang="en-US" sz="3100" dirty="0"/>
              <a:t>This is my information for MY 2</a:t>
            </a:r>
            <a:r>
              <a:rPr lang="en-US" sz="3100" baseline="30000" dirty="0"/>
              <a:t>nd</a:t>
            </a:r>
            <a:r>
              <a:rPr lang="en-US" sz="3100" dirty="0"/>
              <a:t> job.</a:t>
            </a:r>
            <a:br>
              <a:rPr lang="en-US" sz="3100" dirty="0"/>
            </a:br>
            <a:r>
              <a:rPr lang="en-US" sz="3100" dirty="0"/>
              <a:t>- Input your data for a 2</a:t>
            </a:r>
            <a:r>
              <a:rPr lang="en-US" sz="3100" baseline="30000" dirty="0"/>
              <a:t>nd</a:t>
            </a:r>
            <a:r>
              <a:rPr lang="en-US" sz="3100" dirty="0"/>
              <a:t> job if you have one at yellow bullets.</a:t>
            </a:r>
            <a:br>
              <a:rPr lang="en-US" sz="3100" dirty="0"/>
            </a:br>
            <a:r>
              <a:rPr lang="en-US" sz="3200" dirty="0"/>
              <a:t>- Click SAVE, then NEXT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3" t="13715" r="2189" b="5055"/>
          <a:stretch/>
        </p:blipFill>
        <p:spPr>
          <a:xfrm>
            <a:off x="190500" y="2290160"/>
            <a:ext cx="11709763" cy="445443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567848" y="6444341"/>
            <a:ext cx="574766" cy="404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120844" y="6444341"/>
            <a:ext cx="574766" cy="404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065" y="3380812"/>
            <a:ext cx="1889545" cy="5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49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77" y="124207"/>
            <a:ext cx="8770571" cy="156071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Licenses Tab</a:t>
            </a:r>
            <a:br>
              <a:rPr lang="en-US" dirty="0"/>
            </a:br>
            <a:r>
              <a:rPr lang="en-US" sz="3600" dirty="0"/>
              <a:t>- </a:t>
            </a:r>
            <a:r>
              <a:rPr lang="en-US" sz="3600" b="1" dirty="0"/>
              <a:t>Unselect</a:t>
            </a:r>
            <a:r>
              <a:rPr lang="en-US" sz="3600" dirty="0"/>
              <a:t> the </a:t>
            </a:r>
            <a:r>
              <a:rPr lang="en-US" sz="3600" b="1" dirty="0"/>
              <a:t>checkmark.</a:t>
            </a:r>
            <a:br>
              <a:rPr lang="en-US" sz="3600" dirty="0"/>
            </a:br>
            <a:r>
              <a:rPr lang="en-US" sz="3600" dirty="0"/>
              <a:t>- Skip the rest of this page.</a:t>
            </a:r>
            <a:br>
              <a:rPr lang="en-US" sz="3600" dirty="0"/>
            </a:br>
            <a:r>
              <a:rPr lang="en-US" sz="3600" dirty="0"/>
              <a:t>- Click </a:t>
            </a:r>
            <a:r>
              <a:rPr lang="en-US" sz="3600" b="1" dirty="0"/>
              <a:t>save</a:t>
            </a:r>
            <a:r>
              <a:rPr lang="en-US" sz="3600" dirty="0"/>
              <a:t> and then </a:t>
            </a:r>
            <a:r>
              <a:rPr lang="en-US" sz="3600" b="1" dirty="0"/>
              <a:t>next</a:t>
            </a:r>
            <a:r>
              <a:rPr lang="en-US" sz="3600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286" r="1772" b="24969"/>
          <a:stretch/>
        </p:blipFill>
        <p:spPr>
          <a:xfrm>
            <a:off x="268877" y="2370225"/>
            <a:ext cx="11976262" cy="348193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101940" y="5245021"/>
            <a:ext cx="814253" cy="6071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430886" y="5227604"/>
            <a:ext cx="814253" cy="6071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0"/>
            <a:ext cx="1911885" cy="5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34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6" y="176459"/>
            <a:ext cx="11203577" cy="156071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Associations Tab</a:t>
            </a:r>
            <a:br>
              <a:rPr lang="en-US" dirty="0"/>
            </a:br>
            <a:r>
              <a:rPr lang="en-US" sz="3600" dirty="0"/>
              <a:t>- You can list any clubs you are in or just skip this section.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62" t="31245" r="1385" b="27254"/>
          <a:stretch/>
        </p:blipFill>
        <p:spPr>
          <a:xfrm>
            <a:off x="108857" y="1671676"/>
            <a:ext cx="11952514" cy="309622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4137" y="5312635"/>
            <a:ext cx="11203577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- You can add another club by the Add New Entry button.</a:t>
            </a:r>
            <a:endParaRPr lang="en-US" sz="2800" dirty="0"/>
          </a:p>
          <a:p>
            <a:r>
              <a:rPr lang="en-US" sz="2800" b="1" dirty="0"/>
              <a:t>- You only need to add the name of the Club at the yellow bullet and save.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38" t="31161" r="1976" b="17589"/>
          <a:stretch/>
        </p:blipFill>
        <p:spPr>
          <a:xfrm>
            <a:off x="1" y="1671676"/>
            <a:ext cx="12192000" cy="346431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737669" y="4552651"/>
            <a:ext cx="814253" cy="6071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55974" y="4561766"/>
            <a:ext cx="814253" cy="6071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areerZone Logo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0"/>
            <a:ext cx="1911885" cy="5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77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2" y="-169762"/>
            <a:ext cx="11687269" cy="156071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Awards Tab</a:t>
            </a:r>
            <a:br>
              <a:rPr lang="en-US" b="1" dirty="0"/>
            </a:br>
            <a:r>
              <a:rPr lang="en-US" sz="3100" b="1" dirty="0"/>
              <a:t>-</a:t>
            </a:r>
            <a:r>
              <a:rPr lang="en-US" sz="3100" dirty="0"/>
              <a:t> Click the </a:t>
            </a:r>
            <a:r>
              <a:rPr lang="en-US" sz="3100" b="1" dirty="0"/>
              <a:t>Add New Award</a:t>
            </a:r>
            <a:br>
              <a:rPr lang="en-US" sz="3100" dirty="0"/>
            </a:br>
            <a:r>
              <a:rPr lang="en-US" sz="3100" dirty="0"/>
              <a:t>- Add Award Title and Year Obtained.</a:t>
            </a:r>
            <a:br>
              <a:rPr lang="en-US" sz="3100" dirty="0"/>
            </a:br>
            <a:r>
              <a:rPr lang="en-US" sz="3100" dirty="0"/>
              <a:t>- Click on </a:t>
            </a:r>
            <a:r>
              <a:rPr lang="en-US" sz="3100" b="1" dirty="0"/>
              <a:t>Add New Award </a:t>
            </a:r>
            <a:r>
              <a:rPr lang="en-US" sz="3100" dirty="0"/>
              <a:t>to add more.</a:t>
            </a:r>
            <a:br>
              <a:rPr lang="en-US" sz="3100" dirty="0"/>
            </a:br>
            <a:r>
              <a:rPr lang="en-US" sz="3100" dirty="0"/>
              <a:t>- Click </a:t>
            </a:r>
            <a:r>
              <a:rPr lang="en-US" sz="3100" b="1" dirty="0"/>
              <a:t>Save</a:t>
            </a:r>
            <a:r>
              <a:rPr lang="en-US" sz="3100" dirty="0"/>
              <a:t> when done.</a:t>
            </a:r>
            <a:br>
              <a:rPr lang="en-US" sz="3100" b="1" dirty="0"/>
            </a:br>
            <a:endParaRPr lang="en-US" sz="31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8" t="31201" r="1926" b="27849"/>
          <a:stretch/>
        </p:blipFill>
        <p:spPr>
          <a:xfrm>
            <a:off x="0" y="2651760"/>
            <a:ext cx="11687269" cy="310895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09006" y="4640927"/>
            <a:ext cx="901337" cy="6071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0063" r="1808" b="16567"/>
          <a:stretch/>
        </p:blipFill>
        <p:spPr>
          <a:xfrm>
            <a:off x="17002" y="2651760"/>
            <a:ext cx="11704271" cy="351390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258695" y="5558529"/>
            <a:ext cx="814253" cy="6071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907020" y="5558528"/>
            <a:ext cx="814253" cy="6071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areerZone Logo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0"/>
            <a:ext cx="1911885" cy="5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97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70571" cy="1560716"/>
          </a:xfrm>
        </p:spPr>
        <p:txBody>
          <a:bodyPr>
            <a:normAutofit/>
          </a:bodyPr>
          <a:lstStyle/>
          <a:p>
            <a:r>
              <a:rPr lang="en-US" b="1" dirty="0"/>
              <a:t>Education Tab</a:t>
            </a:r>
            <a:br>
              <a:rPr lang="en-US" dirty="0"/>
            </a:br>
            <a:r>
              <a:rPr lang="en-US" sz="3600" dirty="0"/>
              <a:t>- Click “Add New Education”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7" t="39404" r="1773" b="17315"/>
          <a:stretch/>
        </p:blipFill>
        <p:spPr>
          <a:xfrm>
            <a:off x="240596" y="2338250"/>
            <a:ext cx="11951404" cy="299139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40596" y="4219302"/>
            <a:ext cx="1470638" cy="5355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0"/>
            <a:ext cx="1911885" cy="5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0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5" y="0"/>
            <a:ext cx="11469140" cy="156071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Education History</a:t>
            </a:r>
            <a:br>
              <a:rPr lang="en-US" dirty="0"/>
            </a:br>
            <a:r>
              <a:rPr lang="en-US" sz="3600" dirty="0"/>
              <a:t>- Input all information marked with Yellow Bullets to the best of your ability.</a:t>
            </a:r>
            <a:br>
              <a:rPr lang="en-US" sz="3600" dirty="0"/>
            </a:br>
            <a:r>
              <a:rPr lang="en-US" sz="3600" dirty="0"/>
              <a:t>- </a:t>
            </a:r>
            <a:r>
              <a:rPr lang="en-US" sz="3600" dirty="0">
                <a:solidFill>
                  <a:srgbClr val="FF0000"/>
                </a:solidFill>
              </a:rPr>
              <a:t>At Degree Type:  </a:t>
            </a:r>
            <a:r>
              <a:rPr lang="en-US" sz="3600" b="1" dirty="0">
                <a:solidFill>
                  <a:srgbClr val="FF0000"/>
                </a:solidFill>
              </a:rPr>
              <a:t>Expected Date of Graduation:  20??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/>
              <a:t>-Click SAVE, then Back to Resume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268" r="1491" b="16020"/>
          <a:stretch/>
        </p:blipFill>
        <p:spPr>
          <a:xfrm>
            <a:off x="156755" y="2573383"/>
            <a:ext cx="11900262" cy="416705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338512" y="6209209"/>
            <a:ext cx="574766" cy="4047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739047" y="6133295"/>
            <a:ext cx="940529" cy="6071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0"/>
            <a:ext cx="1911885" cy="5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76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26" y="-1"/>
            <a:ext cx="10808425" cy="21814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Other Tab</a:t>
            </a:r>
            <a:br>
              <a:rPr lang="en-US" dirty="0"/>
            </a:br>
            <a:r>
              <a:rPr lang="en-US" sz="2700" dirty="0"/>
              <a:t>- Add your skills and abilities here.</a:t>
            </a:r>
            <a:br>
              <a:rPr lang="en-US" sz="2700" dirty="0"/>
            </a:br>
            <a:r>
              <a:rPr lang="en-US" sz="2700" dirty="0"/>
              <a:t>- For example:  your words per minute, computer software you use, etc.</a:t>
            </a:r>
            <a:br>
              <a:rPr lang="en-US" sz="2700" dirty="0"/>
            </a:br>
            <a:r>
              <a:rPr lang="en-US" sz="2700" dirty="0"/>
              <a:t>- </a:t>
            </a:r>
            <a:r>
              <a:rPr lang="en-US" sz="2700" b="1" dirty="0"/>
              <a:t>Save</a:t>
            </a:r>
            <a:r>
              <a:rPr lang="en-US" sz="2700" dirty="0"/>
              <a:t>, then click on </a:t>
            </a:r>
            <a:r>
              <a:rPr lang="en-US" sz="2700" b="1" dirty="0"/>
              <a:t>Back to Portfolio</a:t>
            </a:r>
            <a:r>
              <a:rPr lang="en-US" sz="2700" dirty="0"/>
              <a:t>.  </a:t>
            </a:r>
            <a:br>
              <a:rPr lang="en-US" sz="2700" dirty="0"/>
            </a:br>
            <a:r>
              <a:rPr lang="en-US" sz="2700" dirty="0"/>
              <a:t>- Next week we will be working with </a:t>
            </a:r>
            <a:r>
              <a:rPr lang="en-US" sz="2700" b="1" dirty="0"/>
              <a:t>Print Preview</a:t>
            </a:r>
            <a:r>
              <a:rPr lang="en-US" sz="2700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755" r="2691" b="6176"/>
          <a:stretch/>
        </p:blipFill>
        <p:spPr>
          <a:xfrm>
            <a:off x="378823" y="2403239"/>
            <a:ext cx="11221344" cy="40890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306594" y="5885102"/>
            <a:ext cx="587827" cy="6071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483629" y="5885101"/>
            <a:ext cx="940529" cy="6071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0"/>
            <a:ext cx="1911885" cy="5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69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</a:t>
            </a:r>
            <a:r>
              <a:rPr lang="en-US" b="1" dirty="0"/>
              <a:t>My Portfolio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t="12288" r="27420" b="28766"/>
          <a:stretch/>
        </p:blipFill>
        <p:spPr>
          <a:xfrm>
            <a:off x="444138" y="1348703"/>
            <a:ext cx="11260134" cy="5141517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0800000">
            <a:off x="7199008" y="3220095"/>
            <a:ext cx="1423851" cy="23936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52252"/>
            <a:ext cx="1911885" cy="5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27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Log in with your information</a:t>
            </a:r>
            <a:br>
              <a:rPr lang="en-US" b="1" dirty="0"/>
            </a:br>
            <a:r>
              <a:rPr lang="en-US" sz="3200" b="1" dirty="0"/>
              <a:t>-suggested password: eagles1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t="13582" r="30028" b="22175"/>
          <a:stretch/>
        </p:blipFill>
        <p:spPr>
          <a:xfrm>
            <a:off x="466985" y="1845956"/>
            <a:ext cx="11485480" cy="4836391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5400000">
            <a:off x="8932411" y="3893137"/>
            <a:ext cx="1423851" cy="23936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63521"/>
            <a:ext cx="1911885" cy="50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0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751" y="471362"/>
            <a:ext cx="8897565" cy="1560716"/>
          </a:xfrm>
        </p:spPr>
        <p:txBody>
          <a:bodyPr/>
          <a:lstStyle/>
          <a:p>
            <a:pPr algn="ctr"/>
            <a:r>
              <a:rPr lang="en-US" b="1" dirty="0"/>
              <a:t>Success!!!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739" r="6398" b="4718"/>
          <a:stretch/>
        </p:blipFill>
        <p:spPr>
          <a:xfrm>
            <a:off x="310590" y="1330035"/>
            <a:ext cx="11615659" cy="5278581"/>
          </a:xfrm>
          <a:prstGeom prst="rect">
            <a:avLst/>
          </a:prstGeom>
        </p:spPr>
      </p:pic>
      <p:pic>
        <p:nvPicPr>
          <p:cNvPr id="4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63521"/>
            <a:ext cx="1911885" cy="50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564582" y="1904342"/>
            <a:ext cx="2286000" cy="5355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2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761" y="315933"/>
            <a:ext cx="8897565" cy="1560716"/>
          </a:xfrm>
        </p:spPr>
        <p:txBody>
          <a:bodyPr/>
          <a:lstStyle/>
          <a:p>
            <a:r>
              <a:rPr lang="en-US" b="1" dirty="0"/>
              <a:t>Access the Resume Builder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33" t="13055" r="14438" b="5736"/>
          <a:stretch/>
        </p:blipFill>
        <p:spPr>
          <a:xfrm>
            <a:off x="442913" y="1024853"/>
            <a:ext cx="11444288" cy="556168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56022" y="4506711"/>
            <a:ext cx="2286000" cy="5355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63521"/>
            <a:ext cx="1911885" cy="50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41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53589" y="254837"/>
            <a:ext cx="10593928" cy="1560716"/>
          </a:xfrm>
        </p:spPr>
        <p:txBody>
          <a:bodyPr/>
          <a:lstStyle/>
          <a:p>
            <a:r>
              <a:rPr lang="en-US" dirty="0"/>
              <a:t>Resume Builder – </a:t>
            </a:r>
            <a:r>
              <a:rPr lang="en-US" b="1" dirty="0"/>
              <a:t>Choose Resume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9" t="24375" r="1976" b="13661"/>
          <a:stretch/>
        </p:blipFill>
        <p:spPr>
          <a:xfrm>
            <a:off x="240583" y="1690688"/>
            <a:ext cx="11843662" cy="42412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7755" y="3905819"/>
            <a:ext cx="1293223" cy="5355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13063"/>
            <a:ext cx="1911885" cy="5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01" y="26487"/>
            <a:ext cx="8770571" cy="1560716"/>
          </a:xfrm>
        </p:spPr>
        <p:txBody>
          <a:bodyPr/>
          <a:lstStyle/>
          <a:p>
            <a:r>
              <a:rPr lang="en-US" dirty="0"/>
              <a:t>Resume Builder – </a:t>
            </a:r>
            <a:r>
              <a:rPr lang="en-US" b="1" dirty="0"/>
              <a:t>Intro.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717494"/>
            <a:ext cx="8770571" cy="3651504"/>
          </a:xfrm>
        </p:spPr>
        <p:txBody>
          <a:bodyPr>
            <a:normAutofit/>
          </a:bodyPr>
          <a:lstStyle/>
          <a:p>
            <a:r>
              <a:rPr lang="en-US" sz="2400" dirty="0"/>
              <a:t>This tab allows you to choose the resume name and format.</a:t>
            </a:r>
          </a:p>
          <a:p>
            <a:r>
              <a:rPr lang="en-US" sz="2400" dirty="0"/>
              <a:t>You may also choose to use your default contact info (FCS address) or alternative personal contact information.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1701" t="39574" r="2773" b="12796"/>
          <a:stretch/>
        </p:blipFill>
        <p:spPr>
          <a:xfrm>
            <a:off x="441318" y="2117767"/>
            <a:ext cx="11654888" cy="467650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341455" y="6322423"/>
            <a:ext cx="801189" cy="5355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0"/>
            <a:ext cx="1911885" cy="5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78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83" y="81769"/>
            <a:ext cx="11338511" cy="1560716"/>
          </a:xfrm>
        </p:spPr>
        <p:txBody>
          <a:bodyPr>
            <a:normAutofit fontScale="90000"/>
          </a:bodyPr>
          <a:lstStyle/>
          <a:p>
            <a:r>
              <a:rPr lang="en-US" dirty="0"/>
              <a:t>Resume Builder – </a:t>
            </a:r>
            <a:r>
              <a:rPr lang="en-US" b="1" dirty="0"/>
              <a:t>Personal Info. Tab</a:t>
            </a:r>
            <a:br>
              <a:rPr lang="en-US" b="1" dirty="0"/>
            </a:br>
            <a:r>
              <a:rPr lang="en-US" sz="3600" b="1" dirty="0"/>
              <a:t>- choose Home Address, not default contact</a:t>
            </a:r>
            <a:br>
              <a:rPr lang="en-US" sz="3600" b="1" dirty="0"/>
            </a:br>
            <a:r>
              <a:rPr lang="en-US" sz="3600" b="1" dirty="0"/>
              <a:t>- @ the bottom click next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931" r="3058" b="5889"/>
          <a:stretch/>
        </p:blipFill>
        <p:spPr>
          <a:xfrm>
            <a:off x="203811" y="1998433"/>
            <a:ext cx="11474383" cy="360553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5891" y="5068389"/>
            <a:ext cx="801189" cy="5355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3049" r="1849" b="5519"/>
          <a:stretch/>
        </p:blipFill>
        <p:spPr>
          <a:xfrm>
            <a:off x="203811" y="2318391"/>
            <a:ext cx="11928199" cy="35141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330821" y="5336177"/>
            <a:ext cx="801189" cy="5355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areerZone Logo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0"/>
            <a:ext cx="1911885" cy="5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88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48" y="147379"/>
            <a:ext cx="11732678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You may skip</a:t>
            </a:r>
            <a:r>
              <a:rPr lang="en-US" dirty="0"/>
              <a:t> the Qualifications Tab for </a:t>
            </a:r>
            <a:r>
              <a:rPr lang="en-US" b="1" dirty="0"/>
              <a:t>Now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18405" y="85951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Click Next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at the bottom right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This will move you on to Work Experience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 rotWithShape="1">
          <a:blip r:embed="rId2"/>
          <a:srcRect t="33089" r="1002" b="15276"/>
          <a:stretch/>
        </p:blipFill>
        <p:spPr>
          <a:xfrm>
            <a:off x="6611" y="2086367"/>
            <a:ext cx="12185389" cy="425334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1114259" y="5804135"/>
            <a:ext cx="992777" cy="5355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areerZone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56819" y="722529"/>
            <a:ext cx="1911885" cy="50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12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animBg="1"/>
    </p:bldLst>
  </p:timing>
</p:sld>
</file>

<file path=ppt/theme/theme1.xml><?xml version="1.0" encoding="utf-8"?>
<a:theme xmlns:a="http://schemas.openxmlformats.org/drawingml/2006/main" name="Feathered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d2816622-cc35-45ff-b38d-8694946a657f" xsi:nil="true"/>
    <AppVersion xmlns="d2816622-cc35-45ff-b38d-8694946a657f" xsi:nil="true"/>
    <DefaultSectionNames xmlns="d2816622-cc35-45ff-b38d-8694946a657f" xsi:nil="true"/>
    <Is_Collaboration_Space_Locked xmlns="d2816622-cc35-45ff-b38d-8694946a657f" xsi:nil="true"/>
    <Self_Registration_Enabled xmlns="d2816622-cc35-45ff-b38d-8694946a657f" xsi:nil="true"/>
    <FolderType xmlns="d2816622-cc35-45ff-b38d-8694946a657f" xsi:nil="true"/>
    <Students xmlns="d2816622-cc35-45ff-b38d-8694946a657f">
      <UserInfo>
        <DisplayName/>
        <AccountId xsi:nil="true"/>
        <AccountType/>
      </UserInfo>
    </Students>
    <Student_Groups xmlns="d2816622-cc35-45ff-b38d-8694946a657f">
      <UserInfo>
        <DisplayName/>
        <AccountId xsi:nil="true"/>
        <AccountType/>
      </UserInfo>
    </Student_Groups>
    <Invited_Students xmlns="d2816622-cc35-45ff-b38d-8694946a657f" xsi:nil="true"/>
    <Has_Teacher_Only_SectionGroup xmlns="d2816622-cc35-45ff-b38d-8694946a657f" xsi:nil="true"/>
    <Owner xmlns="d2816622-cc35-45ff-b38d-8694946a657f">
      <UserInfo>
        <DisplayName/>
        <AccountId xsi:nil="true"/>
        <AccountType/>
      </UserInfo>
    </Owner>
    <Teachers xmlns="d2816622-cc35-45ff-b38d-8694946a657f">
      <UserInfo>
        <DisplayName/>
        <AccountId xsi:nil="true"/>
        <AccountType/>
      </UserInfo>
    </Teachers>
    <Invited_Teachers xmlns="d2816622-cc35-45ff-b38d-8694946a657f" xsi:nil="true"/>
    <NotebookType xmlns="d2816622-cc35-45ff-b38d-8694946a657f" xsi:nil="true"/>
    <CultureName xmlns="d2816622-cc35-45ff-b38d-8694946a657f" xsi:nil="true"/>
    <TeamsChannelId xmlns="d2816622-cc35-45ff-b38d-8694946a657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1D2BA6EF5EBE4D8FE56C3D7FFA7028" ma:contentTypeVersion="29" ma:contentTypeDescription="Create a new document." ma:contentTypeScope="" ma:versionID="2294a72c43e581c27e6ae77c0e72a3fe">
  <xsd:schema xmlns:xsd="http://www.w3.org/2001/XMLSchema" xmlns:xs="http://www.w3.org/2001/XMLSchema" xmlns:p="http://schemas.microsoft.com/office/2006/metadata/properties" xmlns:ns3="968dbe4d-483c-4bd7-8c7b-287a3305d3b6" xmlns:ns4="d2816622-cc35-45ff-b38d-8694946a657f" targetNamespace="http://schemas.microsoft.com/office/2006/metadata/properties" ma:root="true" ma:fieldsID="addf551c11476f017bc0910d02014912" ns3:_="" ns4:_="">
    <xsd:import namespace="968dbe4d-483c-4bd7-8c7b-287a3305d3b6"/>
    <xsd:import namespace="d2816622-cc35-45ff-b38d-8694946a657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TeamsChannelId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dbe4d-483c-4bd7-8c7b-287a3305d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16622-cc35-45ff-b38d-8694946a657f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30" nillable="true" ma:displayName="MediaServiceLocation" ma:description="" ma:internalName="MediaServiceLocation" ma:readOnly="true">
      <xsd:simpleType>
        <xsd:restriction base="dms:Text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161196-1A55-47A5-AA96-D0A947266031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d2816622-cc35-45ff-b38d-8694946a657f"/>
    <ds:schemaRef ds:uri="http://schemas.openxmlformats.org/package/2006/metadata/core-properties"/>
    <ds:schemaRef ds:uri="http://schemas.microsoft.com/office/2006/documentManagement/types"/>
    <ds:schemaRef ds:uri="968dbe4d-483c-4bd7-8c7b-287a3305d3b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CCA3361-3CF3-4C7E-8F34-98E409CDE9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dbe4d-483c-4bd7-8c7b-287a3305d3b6"/>
    <ds:schemaRef ds:uri="d2816622-cc35-45ff-b38d-8694946a65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03DD2E-EA80-479B-B2F7-2D1F8626FD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476</Words>
  <Application>Microsoft Office PowerPoint</Application>
  <PresentationFormat>Widescreen</PresentationFormat>
  <Paragraphs>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Century Schoolbook</vt:lpstr>
      <vt:lpstr>Corbel</vt:lpstr>
      <vt:lpstr>Feathered</vt:lpstr>
      <vt:lpstr>Finishing  Your Career Portfolio</vt:lpstr>
      <vt:lpstr>Click on My Portfolio</vt:lpstr>
      <vt:lpstr>Log in with your information -suggested password: eagles1</vt:lpstr>
      <vt:lpstr>Success!!!</vt:lpstr>
      <vt:lpstr>Access the Resume Builder</vt:lpstr>
      <vt:lpstr>Resume Builder – Choose Resume 1</vt:lpstr>
      <vt:lpstr>Resume Builder – Intro. Tab</vt:lpstr>
      <vt:lpstr>Resume Builder – Personal Info. Tab - choose Home Address, not default contact - @ the bottom click next</vt:lpstr>
      <vt:lpstr>You may skip the Qualifications Tab for Now</vt:lpstr>
      <vt:lpstr>Work Experience</vt:lpstr>
      <vt:lpstr>Work Experience</vt:lpstr>
      <vt:lpstr>Work Experience - Work Details  -Input all information marked with Yellow Bullets to the best of your ability. -Click SAVE, then NEXT</vt:lpstr>
      <vt:lpstr>Work Experience - Work Details Continued - This is my information for MY 2nd job. - Input your data for a 2nd job if you have one at yellow bullets. - Click SAVE, then NEXT</vt:lpstr>
      <vt:lpstr>Licenses Tab - Unselect the checkmark. - Skip the rest of this page. - Click save and then next.</vt:lpstr>
      <vt:lpstr>Associations Tab - You can list any clubs you are in or just skip this section.</vt:lpstr>
      <vt:lpstr>Awards Tab - Click the Add New Award - Add Award Title and Year Obtained. - Click on Add New Award to add more. - Click Save when done. </vt:lpstr>
      <vt:lpstr>Education Tab - Click “Add New Education”</vt:lpstr>
      <vt:lpstr>Education History - Input all information marked with Yellow Bullets to the best of your ability. - At Degree Type:  Expected Date of Graduation:  20?? -Click SAVE, then Back to Resume</vt:lpstr>
      <vt:lpstr>Other Tab - Add your skills and abilities here. - For example:  your words per minute, computer software you use, etc. - Save, then click on Back to Portfolio.   - Next week we will be working with Print Preview.</vt:lpstr>
    </vt:vector>
  </TitlesOfParts>
  <Company>Fillmore 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Ellsworth, Tricia</dc:creator>
  <cp:lastModifiedBy>Ellsworth, Tricia</cp:lastModifiedBy>
  <cp:revision>68</cp:revision>
  <dcterms:created xsi:type="dcterms:W3CDTF">2020-05-18T13:46:55Z</dcterms:created>
  <dcterms:modified xsi:type="dcterms:W3CDTF">2021-03-23T19:22:00Z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0x0101008B1D2BA6EF5EBE4D8FE56C3D7FFA7028</vt:lpwstr>
  </property>
</Properties>
</file>